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9"/>
  </p:notesMasterIdLst>
  <p:sldIdLst>
    <p:sldId id="256" r:id="rId2"/>
    <p:sldId id="276" r:id="rId3"/>
    <p:sldId id="270" r:id="rId4"/>
    <p:sldId id="273" r:id="rId5"/>
    <p:sldId id="277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80AF89-67ED-415A-9DF9-48AE419C1DB6}" v="24" dt="2025-03-20T14:56:49.0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0740" autoAdjust="0"/>
  </p:normalViewPr>
  <p:slideViewPr>
    <p:cSldViewPr snapToGrid="0">
      <p:cViewPr varScale="1">
        <p:scale>
          <a:sx n="78" d="100"/>
          <a:sy n="78" d="100"/>
        </p:scale>
        <p:origin x="1812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ler Hantz" userId="732c9700-e138-4ce3-b98c-768a7c110b3a" providerId="ADAL" clId="{A180AF89-67ED-415A-9DF9-48AE419C1DB6}"/>
    <pc:docChg chg="undo custSel addSld modSld">
      <pc:chgData name="Tyler Hantz" userId="732c9700-e138-4ce3-b98c-768a7c110b3a" providerId="ADAL" clId="{A180AF89-67ED-415A-9DF9-48AE419C1DB6}" dt="2025-03-20T14:56:49.024" v="5156" actId="21"/>
      <pc:docMkLst>
        <pc:docMk/>
      </pc:docMkLst>
      <pc:sldChg chg="modNotesTx">
        <pc:chgData name="Tyler Hantz" userId="732c9700-e138-4ce3-b98c-768a7c110b3a" providerId="ADAL" clId="{A180AF89-67ED-415A-9DF9-48AE419C1DB6}" dt="2025-03-20T14:52:24.105" v="5147" actId="20577"/>
        <pc:sldMkLst>
          <pc:docMk/>
          <pc:sldMk cId="2300859253" sldId="256"/>
        </pc:sldMkLst>
      </pc:sldChg>
      <pc:sldChg chg="addSp delSp modSp mod modTransition modNotesTx">
        <pc:chgData name="Tyler Hantz" userId="732c9700-e138-4ce3-b98c-768a7c110b3a" providerId="ADAL" clId="{A180AF89-67ED-415A-9DF9-48AE419C1DB6}" dt="2025-03-20T14:56:49.024" v="5156" actId="21"/>
        <pc:sldMkLst>
          <pc:docMk/>
          <pc:sldMk cId="1483650524" sldId="270"/>
        </pc:sldMkLst>
        <pc:spChg chg="mod">
          <ac:chgData name="Tyler Hantz" userId="732c9700-e138-4ce3-b98c-768a7c110b3a" providerId="ADAL" clId="{A180AF89-67ED-415A-9DF9-48AE419C1DB6}" dt="2025-03-17T21:50:01.625" v="30" actId="20577"/>
          <ac:spMkLst>
            <pc:docMk/>
            <pc:sldMk cId="1483650524" sldId="270"/>
            <ac:spMk id="2" creationId="{228E8B91-F369-4D53-B412-CDCC1126911E}"/>
          </ac:spMkLst>
        </pc:spChg>
        <pc:spChg chg="mod">
          <ac:chgData name="Tyler Hantz" userId="732c9700-e138-4ce3-b98c-768a7c110b3a" providerId="ADAL" clId="{A180AF89-67ED-415A-9DF9-48AE419C1DB6}" dt="2025-03-18T15:11:01.356" v="507" actId="20577"/>
          <ac:spMkLst>
            <pc:docMk/>
            <pc:sldMk cId="1483650524" sldId="270"/>
            <ac:spMk id="3" creationId="{CC456A9F-5C24-49C5-95C7-FF9B75C420A9}"/>
          </ac:spMkLst>
        </pc:spChg>
        <pc:spChg chg="add del mod">
          <ac:chgData name="Tyler Hantz" userId="732c9700-e138-4ce3-b98c-768a7c110b3a" providerId="ADAL" clId="{A180AF89-67ED-415A-9DF9-48AE419C1DB6}" dt="2025-03-20T14:56:49.024" v="5156" actId="21"/>
          <ac:spMkLst>
            <pc:docMk/>
            <pc:sldMk cId="1483650524" sldId="270"/>
            <ac:spMk id="5" creationId="{9D6ACFC2-1D41-C131-9AB3-2496CD9C300D}"/>
          </ac:spMkLst>
        </pc:spChg>
      </pc:sldChg>
      <pc:sldChg chg="modSp mod modTransition modNotesTx">
        <pc:chgData name="Tyler Hantz" userId="732c9700-e138-4ce3-b98c-768a7c110b3a" providerId="ADAL" clId="{A180AF89-67ED-415A-9DF9-48AE419C1DB6}" dt="2025-03-20T14:52:34.624" v="5150" actId="20577"/>
        <pc:sldMkLst>
          <pc:docMk/>
          <pc:sldMk cId="3651926417" sldId="273"/>
        </pc:sldMkLst>
        <pc:spChg chg="mod">
          <ac:chgData name="Tyler Hantz" userId="732c9700-e138-4ce3-b98c-768a7c110b3a" providerId="ADAL" clId="{A180AF89-67ED-415A-9DF9-48AE419C1DB6}" dt="2025-03-18T15:11:07.123" v="511" actId="20577"/>
          <ac:spMkLst>
            <pc:docMk/>
            <pc:sldMk cId="3651926417" sldId="273"/>
            <ac:spMk id="3" creationId="{CC456A9F-5C24-49C5-95C7-FF9B75C420A9}"/>
          </ac:spMkLst>
        </pc:spChg>
      </pc:sldChg>
      <pc:sldChg chg="modSp mod modTransition modNotesTx">
        <pc:chgData name="Tyler Hantz" userId="732c9700-e138-4ce3-b98c-768a7c110b3a" providerId="ADAL" clId="{A180AF89-67ED-415A-9DF9-48AE419C1DB6}" dt="2025-03-20T14:52:28.417" v="5148" actId="20577"/>
        <pc:sldMkLst>
          <pc:docMk/>
          <pc:sldMk cId="3411524568" sldId="276"/>
        </pc:sldMkLst>
        <pc:spChg chg="mod">
          <ac:chgData name="Tyler Hantz" userId="732c9700-e138-4ce3-b98c-768a7c110b3a" providerId="ADAL" clId="{A180AF89-67ED-415A-9DF9-48AE419C1DB6}" dt="2025-03-19T15:57:54.255" v="2655" actId="20577"/>
          <ac:spMkLst>
            <pc:docMk/>
            <pc:sldMk cId="3411524568" sldId="276"/>
            <ac:spMk id="3" creationId="{1F7451BA-9BB0-2C20-FA9B-ACAA29F07162}"/>
          </ac:spMkLst>
        </pc:spChg>
      </pc:sldChg>
      <pc:sldChg chg="modSp new mod modTransition modNotesTx">
        <pc:chgData name="Tyler Hantz" userId="732c9700-e138-4ce3-b98c-768a7c110b3a" providerId="ADAL" clId="{A180AF89-67ED-415A-9DF9-48AE419C1DB6}" dt="2025-03-20T14:52:36.759" v="5151" actId="20577"/>
        <pc:sldMkLst>
          <pc:docMk/>
          <pc:sldMk cId="568811929" sldId="277"/>
        </pc:sldMkLst>
        <pc:spChg chg="mod">
          <ac:chgData name="Tyler Hantz" userId="732c9700-e138-4ce3-b98c-768a7c110b3a" providerId="ADAL" clId="{A180AF89-67ED-415A-9DF9-48AE419C1DB6}" dt="2025-03-17T21:50:05.702" v="34" actId="20577"/>
          <ac:spMkLst>
            <pc:docMk/>
            <pc:sldMk cId="568811929" sldId="277"/>
            <ac:spMk id="2" creationId="{FA429E9E-7E29-224F-5819-B73036B07955}"/>
          </ac:spMkLst>
        </pc:spChg>
        <pc:spChg chg="mod">
          <ac:chgData name="Tyler Hantz" userId="732c9700-e138-4ce3-b98c-768a7c110b3a" providerId="ADAL" clId="{A180AF89-67ED-415A-9DF9-48AE419C1DB6}" dt="2025-03-18T15:08:53.353" v="448" actId="20577"/>
          <ac:spMkLst>
            <pc:docMk/>
            <pc:sldMk cId="568811929" sldId="277"/>
            <ac:spMk id="3" creationId="{36DCE7F9-250D-94C9-4737-3B290B2815EE}"/>
          </ac:spMkLst>
        </pc:spChg>
      </pc:sldChg>
      <pc:sldChg chg="modSp new mod modTransition modNotesTx">
        <pc:chgData name="Tyler Hantz" userId="732c9700-e138-4ce3-b98c-768a7c110b3a" providerId="ADAL" clId="{A180AF89-67ED-415A-9DF9-48AE419C1DB6}" dt="2025-03-20T14:52:39.948" v="5152" actId="20577"/>
        <pc:sldMkLst>
          <pc:docMk/>
          <pc:sldMk cId="119392721" sldId="278"/>
        </pc:sldMkLst>
        <pc:spChg chg="mod">
          <ac:chgData name="Tyler Hantz" userId="732c9700-e138-4ce3-b98c-768a7c110b3a" providerId="ADAL" clId="{A180AF89-67ED-415A-9DF9-48AE419C1DB6}" dt="2025-03-18T15:02:46.563" v="182" actId="20577"/>
          <ac:spMkLst>
            <pc:docMk/>
            <pc:sldMk cId="119392721" sldId="278"/>
            <ac:spMk id="2" creationId="{0F472E28-C908-4355-57B9-D20E36F611E6}"/>
          </ac:spMkLst>
        </pc:spChg>
        <pc:spChg chg="mod">
          <ac:chgData name="Tyler Hantz" userId="732c9700-e138-4ce3-b98c-768a7c110b3a" providerId="ADAL" clId="{A180AF89-67ED-415A-9DF9-48AE419C1DB6}" dt="2025-03-18T15:09:50.755" v="450" actId="27636"/>
          <ac:spMkLst>
            <pc:docMk/>
            <pc:sldMk cId="119392721" sldId="278"/>
            <ac:spMk id="3" creationId="{BA1C8C41-ADD1-723E-68F0-6CD841985D0E}"/>
          </ac:spMkLst>
        </pc:spChg>
      </pc:sldChg>
      <pc:sldChg chg="modSp new mod modTransition modNotesTx">
        <pc:chgData name="Tyler Hantz" userId="732c9700-e138-4ce3-b98c-768a7c110b3a" providerId="ADAL" clId="{A180AF89-67ED-415A-9DF9-48AE419C1DB6}" dt="2025-03-20T14:52:46.287" v="5153" actId="20577"/>
        <pc:sldMkLst>
          <pc:docMk/>
          <pc:sldMk cId="3559811913" sldId="279"/>
        </pc:sldMkLst>
        <pc:spChg chg="mod">
          <ac:chgData name="Tyler Hantz" userId="732c9700-e138-4ce3-b98c-768a7c110b3a" providerId="ADAL" clId="{A180AF89-67ED-415A-9DF9-48AE419C1DB6}" dt="2025-03-18T15:11:21.401" v="523" actId="20577"/>
          <ac:spMkLst>
            <pc:docMk/>
            <pc:sldMk cId="3559811913" sldId="279"/>
            <ac:spMk id="2" creationId="{FB08F127-1149-CDED-1B63-0C5E8E0BE21C}"/>
          </ac:spMkLst>
        </pc:spChg>
        <pc:spChg chg="mod">
          <ac:chgData name="Tyler Hantz" userId="732c9700-e138-4ce3-b98c-768a7c110b3a" providerId="ADAL" clId="{A180AF89-67ED-415A-9DF9-48AE419C1DB6}" dt="2025-03-18T20:31:40.273" v="1117" actId="5793"/>
          <ac:spMkLst>
            <pc:docMk/>
            <pc:sldMk cId="3559811913" sldId="279"/>
            <ac:spMk id="3" creationId="{CD3F5801-7CD5-3A19-DACA-0BB601AAF83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D8314-490F-400C-8401-1BA092331143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E2E9C-E488-4B86-85A5-ADDFBE8428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20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E2E9C-E488-4B86-85A5-ADDFBE8428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7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E2E9C-E488-4B86-85A5-ADDFBE8428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43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E2E9C-E488-4B86-85A5-ADDFBE8428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533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E2E9C-E488-4B86-85A5-ADDFBE8428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87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E2E9C-E488-4B86-85A5-ADDFBE8428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7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E2E9C-E488-4B86-85A5-ADDFBE8428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64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1E2E9C-E488-4B86-85A5-ADDFBE8428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6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8ABE3C1-DBE1-495D-B57B-2849774B866A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234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36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202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61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578ACC-22D6-47C1-A373-4FD133E34F3C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64470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740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245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612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04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331444B-B92B-4E27-8C94-BB93EAF5CB18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8326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63EFA5E-FA76-400D-B3DC-F0BA90E6D107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618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3/20/2025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5229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lls.legmt.gov/#/laws/bill/2/LC1128?open_tab=bil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lls.legmt.gov/#/laws/bill/2/LC3452?open_tab=bil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ills.legmt.gov/#/laws/bill/2/LC1030?open_tab=bil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bills.legmt.gov/#/laws/bill/2/LC2594?open_tab=bil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DMIN@BIGFORKWATER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415DEDD7-7B31-4EF1-B7C7-5AEE3208CC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" y="0"/>
            <a:ext cx="1219199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BEC130-6B3C-4AE0-B6FD-81EA756A5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849" y="954923"/>
            <a:ext cx="5875694" cy="2282547"/>
          </a:xfrm>
        </p:spPr>
        <p:txBody>
          <a:bodyPr>
            <a:normAutofit/>
          </a:bodyPr>
          <a:lstStyle/>
          <a:p>
            <a:r>
              <a:rPr lang="en-US" sz="4800" dirty="0"/>
              <a:t>MONTANA’S LEGISLATIVE UPDATES 2025</a:t>
            </a:r>
          </a:p>
        </p:txBody>
      </p:sp>
      <p:sp>
        <p:nvSpPr>
          <p:cNvPr id="62" name="Freeform 22">
            <a:extLst>
              <a:ext uri="{FF2B5EF4-FFF2-40B4-BE49-F238E27FC236}">
                <a16:creationId xmlns:a16="http://schemas.microsoft.com/office/drawing/2014/main" id="{80F81674-F7C3-4C78-B984-2851EFB602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 flipH="1">
            <a:off x="6909478" y="0"/>
            <a:ext cx="5282519" cy="6858000"/>
          </a:xfrm>
          <a:custGeom>
            <a:avLst/>
            <a:gdLst>
              <a:gd name="connsiteX0" fmla="*/ 0 w 4992864"/>
              <a:gd name="connsiteY0" fmla="*/ 0 h 6858000"/>
              <a:gd name="connsiteX1" fmla="*/ 4813476 w 4992864"/>
              <a:gd name="connsiteY1" fmla="*/ 0 h 6858000"/>
              <a:gd name="connsiteX2" fmla="*/ 4818239 w 4992864"/>
              <a:gd name="connsiteY2" fmla="*/ 66675 h 6858000"/>
              <a:gd name="connsiteX3" fmla="*/ 4826176 w 4992864"/>
              <a:gd name="connsiteY3" fmla="*/ 122237 h 6858000"/>
              <a:gd name="connsiteX4" fmla="*/ 4835701 w 4992864"/>
              <a:gd name="connsiteY4" fmla="*/ 174625 h 6858000"/>
              <a:gd name="connsiteX5" fmla="*/ 4851576 w 4992864"/>
              <a:gd name="connsiteY5" fmla="*/ 217487 h 6858000"/>
              <a:gd name="connsiteX6" fmla="*/ 4867451 w 4992864"/>
              <a:gd name="connsiteY6" fmla="*/ 260350 h 6858000"/>
              <a:gd name="connsiteX7" fmla="*/ 4886501 w 4992864"/>
              <a:gd name="connsiteY7" fmla="*/ 296862 h 6858000"/>
              <a:gd name="connsiteX8" fmla="*/ 4905551 w 4992864"/>
              <a:gd name="connsiteY8" fmla="*/ 334962 h 6858000"/>
              <a:gd name="connsiteX9" fmla="*/ 4923014 w 4992864"/>
              <a:gd name="connsiteY9" fmla="*/ 369887 h 6858000"/>
              <a:gd name="connsiteX10" fmla="*/ 4940476 w 4992864"/>
              <a:gd name="connsiteY10" fmla="*/ 409575 h 6858000"/>
              <a:gd name="connsiteX11" fmla="*/ 4956351 w 4992864"/>
              <a:gd name="connsiteY11" fmla="*/ 450850 h 6858000"/>
              <a:gd name="connsiteX12" fmla="*/ 4970639 w 4992864"/>
              <a:gd name="connsiteY12" fmla="*/ 496887 h 6858000"/>
              <a:gd name="connsiteX13" fmla="*/ 4981751 w 4992864"/>
              <a:gd name="connsiteY13" fmla="*/ 546100 h 6858000"/>
              <a:gd name="connsiteX14" fmla="*/ 4989689 w 4992864"/>
              <a:gd name="connsiteY14" fmla="*/ 606425 h 6858000"/>
              <a:gd name="connsiteX15" fmla="*/ 4992864 w 4992864"/>
              <a:gd name="connsiteY15" fmla="*/ 673100 h 6858000"/>
              <a:gd name="connsiteX16" fmla="*/ 4989689 w 4992864"/>
              <a:gd name="connsiteY16" fmla="*/ 744537 h 6858000"/>
              <a:gd name="connsiteX17" fmla="*/ 4981751 w 4992864"/>
              <a:gd name="connsiteY17" fmla="*/ 801687 h 6858000"/>
              <a:gd name="connsiteX18" fmla="*/ 4970639 w 4992864"/>
              <a:gd name="connsiteY18" fmla="*/ 854075 h 6858000"/>
              <a:gd name="connsiteX19" fmla="*/ 4956351 w 4992864"/>
              <a:gd name="connsiteY19" fmla="*/ 901700 h 6858000"/>
              <a:gd name="connsiteX20" fmla="*/ 4940476 w 4992864"/>
              <a:gd name="connsiteY20" fmla="*/ 942975 h 6858000"/>
              <a:gd name="connsiteX21" fmla="*/ 4921426 w 4992864"/>
              <a:gd name="connsiteY21" fmla="*/ 981075 h 6858000"/>
              <a:gd name="connsiteX22" fmla="*/ 4902376 w 4992864"/>
              <a:gd name="connsiteY22" fmla="*/ 1017587 h 6858000"/>
              <a:gd name="connsiteX23" fmla="*/ 4883326 w 4992864"/>
              <a:gd name="connsiteY23" fmla="*/ 1055687 h 6858000"/>
              <a:gd name="connsiteX24" fmla="*/ 4865864 w 4992864"/>
              <a:gd name="connsiteY24" fmla="*/ 1095375 h 6858000"/>
              <a:gd name="connsiteX25" fmla="*/ 4848401 w 4992864"/>
              <a:gd name="connsiteY25" fmla="*/ 1136650 h 6858000"/>
              <a:gd name="connsiteX26" fmla="*/ 4834114 w 4992864"/>
              <a:gd name="connsiteY26" fmla="*/ 1182687 h 6858000"/>
              <a:gd name="connsiteX27" fmla="*/ 4824589 w 4992864"/>
              <a:gd name="connsiteY27" fmla="*/ 1235075 h 6858000"/>
              <a:gd name="connsiteX28" fmla="*/ 4815064 w 4992864"/>
              <a:gd name="connsiteY28" fmla="*/ 1295400 h 6858000"/>
              <a:gd name="connsiteX29" fmla="*/ 4813476 w 4992864"/>
              <a:gd name="connsiteY29" fmla="*/ 1363662 h 6858000"/>
              <a:gd name="connsiteX30" fmla="*/ 4815064 w 4992864"/>
              <a:gd name="connsiteY30" fmla="*/ 1431925 h 6858000"/>
              <a:gd name="connsiteX31" fmla="*/ 4824589 w 4992864"/>
              <a:gd name="connsiteY31" fmla="*/ 1492250 h 6858000"/>
              <a:gd name="connsiteX32" fmla="*/ 4834114 w 4992864"/>
              <a:gd name="connsiteY32" fmla="*/ 1544637 h 6858000"/>
              <a:gd name="connsiteX33" fmla="*/ 4848401 w 4992864"/>
              <a:gd name="connsiteY33" fmla="*/ 1589087 h 6858000"/>
              <a:gd name="connsiteX34" fmla="*/ 4865864 w 4992864"/>
              <a:gd name="connsiteY34" fmla="*/ 1631950 h 6858000"/>
              <a:gd name="connsiteX35" fmla="*/ 4883326 w 4992864"/>
              <a:gd name="connsiteY35" fmla="*/ 1671637 h 6858000"/>
              <a:gd name="connsiteX36" fmla="*/ 4902376 w 4992864"/>
              <a:gd name="connsiteY36" fmla="*/ 1708150 h 6858000"/>
              <a:gd name="connsiteX37" fmla="*/ 4921426 w 4992864"/>
              <a:gd name="connsiteY37" fmla="*/ 1743075 h 6858000"/>
              <a:gd name="connsiteX38" fmla="*/ 4940476 w 4992864"/>
              <a:gd name="connsiteY38" fmla="*/ 1782762 h 6858000"/>
              <a:gd name="connsiteX39" fmla="*/ 4956351 w 4992864"/>
              <a:gd name="connsiteY39" fmla="*/ 1824037 h 6858000"/>
              <a:gd name="connsiteX40" fmla="*/ 4970639 w 4992864"/>
              <a:gd name="connsiteY40" fmla="*/ 1870075 h 6858000"/>
              <a:gd name="connsiteX41" fmla="*/ 4981751 w 4992864"/>
              <a:gd name="connsiteY41" fmla="*/ 1922462 h 6858000"/>
              <a:gd name="connsiteX42" fmla="*/ 4989689 w 4992864"/>
              <a:gd name="connsiteY42" fmla="*/ 1982787 h 6858000"/>
              <a:gd name="connsiteX43" fmla="*/ 4992864 w 4992864"/>
              <a:gd name="connsiteY43" fmla="*/ 2051050 h 6858000"/>
              <a:gd name="connsiteX44" fmla="*/ 4989689 w 4992864"/>
              <a:gd name="connsiteY44" fmla="*/ 2119312 h 6858000"/>
              <a:gd name="connsiteX45" fmla="*/ 4981751 w 4992864"/>
              <a:gd name="connsiteY45" fmla="*/ 2179637 h 6858000"/>
              <a:gd name="connsiteX46" fmla="*/ 4970639 w 4992864"/>
              <a:gd name="connsiteY46" fmla="*/ 2232025 h 6858000"/>
              <a:gd name="connsiteX47" fmla="*/ 4956351 w 4992864"/>
              <a:gd name="connsiteY47" fmla="*/ 2278062 h 6858000"/>
              <a:gd name="connsiteX48" fmla="*/ 4940476 w 4992864"/>
              <a:gd name="connsiteY48" fmla="*/ 2319337 h 6858000"/>
              <a:gd name="connsiteX49" fmla="*/ 4921426 w 4992864"/>
              <a:gd name="connsiteY49" fmla="*/ 2359025 h 6858000"/>
              <a:gd name="connsiteX50" fmla="*/ 4902376 w 4992864"/>
              <a:gd name="connsiteY50" fmla="*/ 2395537 h 6858000"/>
              <a:gd name="connsiteX51" fmla="*/ 4883326 w 4992864"/>
              <a:gd name="connsiteY51" fmla="*/ 2433637 h 6858000"/>
              <a:gd name="connsiteX52" fmla="*/ 4865864 w 4992864"/>
              <a:gd name="connsiteY52" fmla="*/ 2471737 h 6858000"/>
              <a:gd name="connsiteX53" fmla="*/ 4848401 w 4992864"/>
              <a:gd name="connsiteY53" fmla="*/ 2513012 h 6858000"/>
              <a:gd name="connsiteX54" fmla="*/ 4834114 w 4992864"/>
              <a:gd name="connsiteY54" fmla="*/ 2560637 h 6858000"/>
              <a:gd name="connsiteX55" fmla="*/ 4824589 w 4992864"/>
              <a:gd name="connsiteY55" fmla="*/ 2613025 h 6858000"/>
              <a:gd name="connsiteX56" fmla="*/ 4815064 w 4992864"/>
              <a:gd name="connsiteY56" fmla="*/ 2671762 h 6858000"/>
              <a:gd name="connsiteX57" fmla="*/ 4813476 w 4992864"/>
              <a:gd name="connsiteY57" fmla="*/ 2741612 h 6858000"/>
              <a:gd name="connsiteX58" fmla="*/ 4815064 w 4992864"/>
              <a:gd name="connsiteY58" fmla="*/ 2809875 h 6858000"/>
              <a:gd name="connsiteX59" fmla="*/ 4824589 w 4992864"/>
              <a:gd name="connsiteY59" fmla="*/ 2868612 h 6858000"/>
              <a:gd name="connsiteX60" fmla="*/ 4834114 w 4992864"/>
              <a:gd name="connsiteY60" fmla="*/ 2922587 h 6858000"/>
              <a:gd name="connsiteX61" fmla="*/ 4848401 w 4992864"/>
              <a:gd name="connsiteY61" fmla="*/ 2967037 h 6858000"/>
              <a:gd name="connsiteX62" fmla="*/ 4865864 w 4992864"/>
              <a:gd name="connsiteY62" fmla="*/ 3009900 h 6858000"/>
              <a:gd name="connsiteX63" fmla="*/ 4883326 w 4992864"/>
              <a:gd name="connsiteY63" fmla="*/ 3046412 h 6858000"/>
              <a:gd name="connsiteX64" fmla="*/ 4902376 w 4992864"/>
              <a:gd name="connsiteY64" fmla="*/ 3084512 h 6858000"/>
              <a:gd name="connsiteX65" fmla="*/ 4921426 w 4992864"/>
              <a:gd name="connsiteY65" fmla="*/ 3121025 h 6858000"/>
              <a:gd name="connsiteX66" fmla="*/ 4940476 w 4992864"/>
              <a:gd name="connsiteY66" fmla="*/ 3160712 h 6858000"/>
              <a:gd name="connsiteX67" fmla="*/ 4956351 w 4992864"/>
              <a:gd name="connsiteY67" fmla="*/ 3201987 h 6858000"/>
              <a:gd name="connsiteX68" fmla="*/ 4970639 w 4992864"/>
              <a:gd name="connsiteY68" fmla="*/ 3248025 h 6858000"/>
              <a:gd name="connsiteX69" fmla="*/ 4981751 w 4992864"/>
              <a:gd name="connsiteY69" fmla="*/ 3300412 h 6858000"/>
              <a:gd name="connsiteX70" fmla="*/ 4989689 w 4992864"/>
              <a:gd name="connsiteY70" fmla="*/ 3360737 h 6858000"/>
              <a:gd name="connsiteX71" fmla="*/ 4992864 w 4992864"/>
              <a:gd name="connsiteY71" fmla="*/ 3427412 h 6858000"/>
              <a:gd name="connsiteX72" fmla="*/ 4989689 w 4992864"/>
              <a:gd name="connsiteY72" fmla="*/ 3497262 h 6858000"/>
              <a:gd name="connsiteX73" fmla="*/ 4981751 w 4992864"/>
              <a:gd name="connsiteY73" fmla="*/ 3557587 h 6858000"/>
              <a:gd name="connsiteX74" fmla="*/ 4970639 w 4992864"/>
              <a:gd name="connsiteY74" fmla="*/ 3609975 h 6858000"/>
              <a:gd name="connsiteX75" fmla="*/ 4956351 w 4992864"/>
              <a:gd name="connsiteY75" fmla="*/ 3656012 h 6858000"/>
              <a:gd name="connsiteX76" fmla="*/ 4940476 w 4992864"/>
              <a:gd name="connsiteY76" fmla="*/ 3697287 h 6858000"/>
              <a:gd name="connsiteX77" fmla="*/ 4921426 w 4992864"/>
              <a:gd name="connsiteY77" fmla="*/ 3736975 h 6858000"/>
              <a:gd name="connsiteX78" fmla="*/ 4883326 w 4992864"/>
              <a:gd name="connsiteY78" fmla="*/ 3811587 h 6858000"/>
              <a:gd name="connsiteX79" fmla="*/ 4865864 w 4992864"/>
              <a:gd name="connsiteY79" fmla="*/ 3848100 h 6858000"/>
              <a:gd name="connsiteX80" fmla="*/ 4848401 w 4992864"/>
              <a:gd name="connsiteY80" fmla="*/ 3890962 h 6858000"/>
              <a:gd name="connsiteX81" fmla="*/ 4834114 w 4992864"/>
              <a:gd name="connsiteY81" fmla="*/ 3935412 h 6858000"/>
              <a:gd name="connsiteX82" fmla="*/ 4824589 w 4992864"/>
              <a:gd name="connsiteY82" fmla="*/ 3987800 h 6858000"/>
              <a:gd name="connsiteX83" fmla="*/ 4815064 w 4992864"/>
              <a:gd name="connsiteY83" fmla="*/ 4048125 h 6858000"/>
              <a:gd name="connsiteX84" fmla="*/ 4813476 w 4992864"/>
              <a:gd name="connsiteY84" fmla="*/ 4116387 h 6858000"/>
              <a:gd name="connsiteX85" fmla="*/ 4815064 w 4992864"/>
              <a:gd name="connsiteY85" fmla="*/ 4186237 h 6858000"/>
              <a:gd name="connsiteX86" fmla="*/ 4824589 w 4992864"/>
              <a:gd name="connsiteY86" fmla="*/ 4244975 h 6858000"/>
              <a:gd name="connsiteX87" fmla="*/ 4834114 w 4992864"/>
              <a:gd name="connsiteY87" fmla="*/ 4297362 h 6858000"/>
              <a:gd name="connsiteX88" fmla="*/ 4848401 w 4992864"/>
              <a:gd name="connsiteY88" fmla="*/ 4343400 h 6858000"/>
              <a:gd name="connsiteX89" fmla="*/ 4865864 w 4992864"/>
              <a:gd name="connsiteY89" fmla="*/ 4386262 h 6858000"/>
              <a:gd name="connsiteX90" fmla="*/ 4883326 w 4992864"/>
              <a:gd name="connsiteY90" fmla="*/ 4424362 h 6858000"/>
              <a:gd name="connsiteX91" fmla="*/ 4921426 w 4992864"/>
              <a:gd name="connsiteY91" fmla="*/ 4498975 h 6858000"/>
              <a:gd name="connsiteX92" fmla="*/ 4940476 w 4992864"/>
              <a:gd name="connsiteY92" fmla="*/ 4537075 h 6858000"/>
              <a:gd name="connsiteX93" fmla="*/ 4956351 w 4992864"/>
              <a:gd name="connsiteY93" fmla="*/ 4579937 h 6858000"/>
              <a:gd name="connsiteX94" fmla="*/ 4970639 w 4992864"/>
              <a:gd name="connsiteY94" fmla="*/ 4625975 h 6858000"/>
              <a:gd name="connsiteX95" fmla="*/ 4981751 w 4992864"/>
              <a:gd name="connsiteY95" fmla="*/ 4678362 h 6858000"/>
              <a:gd name="connsiteX96" fmla="*/ 4989689 w 4992864"/>
              <a:gd name="connsiteY96" fmla="*/ 4738687 h 6858000"/>
              <a:gd name="connsiteX97" fmla="*/ 4992864 w 4992864"/>
              <a:gd name="connsiteY97" fmla="*/ 4806950 h 6858000"/>
              <a:gd name="connsiteX98" fmla="*/ 4989689 w 4992864"/>
              <a:gd name="connsiteY98" fmla="*/ 4875212 h 6858000"/>
              <a:gd name="connsiteX99" fmla="*/ 4981751 w 4992864"/>
              <a:gd name="connsiteY99" fmla="*/ 4935537 h 6858000"/>
              <a:gd name="connsiteX100" fmla="*/ 4970639 w 4992864"/>
              <a:gd name="connsiteY100" fmla="*/ 4987925 h 6858000"/>
              <a:gd name="connsiteX101" fmla="*/ 4956351 w 4992864"/>
              <a:gd name="connsiteY101" fmla="*/ 5033962 h 6858000"/>
              <a:gd name="connsiteX102" fmla="*/ 4940476 w 4992864"/>
              <a:gd name="connsiteY102" fmla="*/ 5075237 h 6858000"/>
              <a:gd name="connsiteX103" fmla="*/ 4921426 w 4992864"/>
              <a:gd name="connsiteY103" fmla="*/ 5114925 h 6858000"/>
              <a:gd name="connsiteX104" fmla="*/ 4902376 w 4992864"/>
              <a:gd name="connsiteY104" fmla="*/ 5149850 h 6858000"/>
              <a:gd name="connsiteX105" fmla="*/ 4883326 w 4992864"/>
              <a:gd name="connsiteY105" fmla="*/ 5186362 h 6858000"/>
              <a:gd name="connsiteX106" fmla="*/ 4865864 w 4992864"/>
              <a:gd name="connsiteY106" fmla="*/ 5226050 h 6858000"/>
              <a:gd name="connsiteX107" fmla="*/ 4848401 w 4992864"/>
              <a:gd name="connsiteY107" fmla="*/ 5268912 h 6858000"/>
              <a:gd name="connsiteX108" fmla="*/ 4834114 w 4992864"/>
              <a:gd name="connsiteY108" fmla="*/ 5313362 h 6858000"/>
              <a:gd name="connsiteX109" fmla="*/ 4824589 w 4992864"/>
              <a:gd name="connsiteY109" fmla="*/ 5365750 h 6858000"/>
              <a:gd name="connsiteX110" fmla="*/ 4815064 w 4992864"/>
              <a:gd name="connsiteY110" fmla="*/ 5426075 h 6858000"/>
              <a:gd name="connsiteX111" fmla="*/ 4813476 w 4992864"/>
              <a:gd name="connsiteY111" fmla="*/ 5494337 h 6858000"/>
              <a:gd name="connsiteX112" fmla="*/ 4815064 w 4992864"/>
              <a:gd name="connsiteY112" fmla="*/ 5562600 h 6858000"/>
              <a:gd name="connsiteX113" fmla="*/ 4824589 w 4992864"/>
              <a:gd name="connsiteY113" fmla="*/ 5622925 h 6858000"/>
              <a:gd name="connsiteX114" fmla="*/ 4834114 w 4992864"/>
              <a:gd name="connsiteY114" fmla="*/ 5675312 h 6858000"/>
              <a:gd name="connsiteX115" fmla="*/ 4848401 w 4992864"/>
              <a:gd name="connsiteY115" fmla="*/ 5721350 h 6858000"/>
              <a:gd name="connsiteX116" fmla="*/ 4865864 w 4992864"/>
              <a:gd name="connsiteY116" fmla="*/ 5762625 h 6858000"/>
              <a:gd name="connsiteX117" fmla="*/ 4883326 w 4992864"/>
              <a:gd name="connsiteY117" fmla="*/ 5802312 h 6858000"/>
              <a:gd name="connsiteX118" fmla="*/ 4902376 w 4992864"/>
              <a:gd name="connsiteY118" fmla="*/ 5840412 h 6858000"/>
              <a:gd name="connsiteX119" fmla="*/ 4921426 w 4992864"/>
              <a:gd name="connsiteY119" fmla="*/ 5876925 h 6858000"/>
              <a:gd name="connsiteX120" fmla="*/ 4940476 w 4992864"/>
              <a:gd name="connsiteY120" fmla="*/ 5915025 h 6858000"/>
              <a:gd name="connsiteX121" fmla="*/ 4956351 w 4992864"/>
              <a:gd name="connsiteY121" fmla="*/ 5956300 h 6858000"/>
              <a:gd name="connsiteX122" fmla="*/ 4970639 w 4992864"/>
              <a:gd name="connsiteY122" fmla="*/ 6003925 h 6858000"/>
              <a:gd name="connsiteX123" fmla="*/ 4981751 w 4992864"/>
              <a:gd name="connsiteY123" fmla="*/ 6056312 h 6858000"/>
              <a:gd name="connsiteX124" fmla="*/ 4989689 w 4992864"/>
              <a:gd name="connsiteY124" fmla="*/ 6113462 h 6858000"/>
              <a:gd name="connsiteX125" fmla="*/ 4992864 w 4992864"/>
              <a:gd name="connsiteY125" fmla="*/ 6183312 h 6858000"/>
              <a:gd name="connsiteX126" fmla="*/ 4989689 w 4992864"/>
              <a:gd name="connsiteY126" fmla="*/ 6251575 h 6858000"/>
              <a:gd name="connsiteX127" fmla="*/ 4981751 w 4992864"/>
              <a:gd name="connsiteY127" fmla="*/ 6311900 h 6858000"/>
              <a:gd name="connsiteX128" fmla="*/ 4970639 w 4992864"/>
              <a:gd name="connsiteY128" fmla="*/ 6361112 h 6858000"/>
              <a:gd name="connsiteX129" fmla="*/ 4956351 w 4992864"/>
              <a:gd name="connsiteY129" fmla="*/ 6407150 h 6858000"/>
              <a:gd name="connsiteX130" fmla="*/ 4940476 w 4992864"/>
              <a:gd name="connsiteY130" fmla="*/ 6448425 h 6858000"/>
              <a:gd name="connsiteX131" fmla="*/ 4923014 w 4992864"/>
              <a:gd name="connsiteY131" fmla="*/ 6488112 h 6858000"/>
              <a:gd name="connsiteX132" fmla="*/ 4905551 w 4992864"/>
              <a:gd name="connsiteY132" fmla="*/ 6523037 h 6858000"/>
              <a:gd name="connsiteX133" fmla="*/ 4886501 w 4992864"/>
              <a:gd name="connsiteY133" fmla="*/ 6561137 h 6858000"/>
              <a:gd name="connsiteX134" fmla="*/ 4867451 w 4992864"/>
              <a:gd name="connsiteY134" fmla="*/ 6597650 h 6858000"/>
              <a:gd name="connsiteX135" fmla="*/ 4851576 w 4992864"/>
              <a:gd name="connsiteY135" fmla="*/ 6640512 h 6858000"/>
              <a:gd name="connsiteX136" fmla="*/ 4835701 w 4992864"/>
              <a:gd name="connsiteY136" fmla="*/ 6683375 h 6858000"/>
              <a:gd name="connsiteX137" fmla="*/ 4826176 w 4992864"/>
              <a:gd name="connsiteY137" fmla="*/ 6735762 h 6858000"/>
              <a:gd name="connsiteX138" fmla="*/ 4818239 w 4992864"/>
              <a:gd name="connsiteY138" fmla="*/ 6791325 h 6858000"/>
              <a:gd name="connsiteX139" fmla="*/ 4813476 w 4992864"/>
              <a:gd name="connsiteY139" fmla="*/ 6858000 h 6858000"/>
              <a:gd name="connsiteX140" fmla="*/ 0 w 4992864"/>
              <a:gd name="connsiteY14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992864" h="6858000">
                <a:moveTo>
                  <a:pt x="0" y="0"/>
                </a:moveTo>
                <a:lnTo>
                  <a:pt x="4813476" y="0"/>
                </a:lnTo>
                <a:lnTo>
                  <a:pt x="4818239" y="66675"/>
                </a:lnTo>
                <a:lnTo>
                  <a:pt x="4826176" y="122237"/>
                </a:lnTo>
                <a:lnTo>
                  <a:pt x="4835701" y="174625"/>
                </a:lnTo>
                <a:lnTo>
                  <a:pt x="4851576" y="217487"/>
                </a:lnTo>
                <a:lnTo>
                  <a:pt x="4867451" y="260350"/>
                </a:lnTo>
                <a:lnTo>
                  <a:pt x="4886501" y="296862"/>
                </a:lnTo>
                <a:lnTo>
                  <a:pt x="4905551" y="334962"/>
                </a:lnTo>
                <a:lnTo>
                  <a:pt x="4923014" y="369887"/>
                </a:lnTo>
                <a:lnTo>
                  <a:pt x="4940476" y="409575"/>
                </a:lnTo>
                <a:lnTo>
                  <a:pt x="4956351" y="450850"/>
                </a:lnTo>
                <a:lnTo>
                  <a:pt x="4970639" y="496887"/>
                </a:lnTo>
                <a:lnTo>
                  <a:pt x="4981751" y="546100"/>
                </a:lnTo>
                <a:lnTo>
                  <a:pt x="4989689" y="606425"/>
                </a:lnTo>
                <a:lnTo>
                  <a:pt x="4992864" y="673100"/>
                </a:lnTo>
                <a:lnTo>
                  <a:pt x="4989689" y="744537"/>
                </a:lnTo>
                <a:lnTo>
                  <a:pt x="4981751" y="801687"/>
                </a:lnTo>
                <a:lnTo>
                  <a:pt x="4970639" y="854075"/>
                </a:lnTo>
                <a:lnTo>
                  <a:pt x="4956351" y="901700"/>
                </a:lnTo>
                <a:lnTo>
                  <a:pt x="4940476" y="942975"/>
                </a:lnTo>
                <a:lnTo>
                  <a:pt x="4921426" y="981075"/>
                </a:lnTo>
                <a:lnTo>
                  <a:pt x="4902376" y="1017587"/>
                </a:lnTo>
                <a:lnTo>
                  <a:pt x="4883326" y="1055687"/>
                </a:lnTo>
                <a:lnTo>
                  <a:pt x="4865864" y="1095375"/>
                </a:lnTo>
                <a:lnTo>
                  <a:pt x="4848401" y="1136650"/>
                </a:lnTo>
                <a:lnTo>
                  <a:pt x="4834114" y="1182687"/>
                </a:lnTo>
                <a:lnTo>
                  <a:pt x="4824589" y="1235075"/>
                </a:lnTo>
                <a:lnTo>
                  <a:pt x="4815064" y="1295400"/>
                </a:lnTo>
                <a:lnTo>
                  <a:pt x="4813476" y="1363662"/>
                </a:lnTo>
                <a:lnTo>
                  <a:pt x="4815064" y="1431925"/>
                </a:lnTo>
                <a:lnTo>
                  <a:pt x="4824589" y="1492250"/>
                </a:lnTo>
                <a:lnTo>
                  <a:pt x="4834114" y="1544637"/>
                </a:lnTo>
                <a:lnTo>
                  <a:pt x="4848401" y="1589087"/>
                </a:lnTo>
                <a:lnTo>
                  <a:pt x="4865864" y="1631950"/>
                </a:lnTo>
                <a:lnTo>
                  <a:pt x="4883326" y="1671637"/>
                </a:lnTo>
                <a:lnTo>
                  <a:pt x="4902376" y="1708150"/>
                </a:lnTo>
                <a:lnTo>
                  <a:pt x="4921426" y="1743075"/>
                </a:lnTo>
                <a:lnTo>
                  <a:pt x="4940476" y="1782762"/>
                </a:lnTo>
                <a:lnTo>
                  <a:pt x="4956351" y="1824037"/>
                </a:lnTo>
                <a:lnTo>
                  <a:pt x="4970639" y="1870075"/>
                </a:lnTo>
                <a:lnTo>
                  <a:pt x="4981751" y="1922462"/>
                </a:lnTo>
                <a:lnTo>
                  <a:pt x="4989689" y="1982787"/>
                </a:lnTo>
                <a:lnTo>
                  <a:pt x="4992864" y="2051050"/>
                </a:lnTo>
                <a:lnTo>
                  <a:pt x="4989689" y="2119312"/>
                </a:lnTo>
                <a:lnTo>
                  <a:pt x="4981751" y="2179637"/>
                </a:lnTo>
                <a:lnTo>
                  <a:pt x="4970639" y="2232025"/>
                </a:lnTo>
                <a:lnTo>
                  <a:pt x="4956351" y="2278062"/>
                </a:lnTo>
                <a:lnTo>
                  <a:pt x="4940476" y="2319337"/>
                </a:lnTo>
                <a:lnTo>
                  <a:pt x="4921426" y="2359025"/>
                </a:lnTo>
                <a:lnTo>
                  <a:pt x="4902376" y="2395537"/>
                </a:lnTo>
                <a:lnTo>
                  <a:pt x="4883326" y="2433637"/>
                </a:lnTo>
                <a:lnTo>
                  <a:pt x="4865864" y="2471737"/>
                </a:lnTo>
                <a:lnTo>
                  <a:pt x="4848401" y="2513012"/>
                </a:lnTo>
                <a:lnTo>
                  <a:pt x="4834114" y="2560637"/>
                </a:lnTo>
                <a:lnTo>
                  <a:pt x="4824589" y="2613025"/>
                </a:lnTo>
                <a:lnTo>
                  <a:pt x="4815064" y="2671762"/>
                </a:lnTo>
                <a:lnTo>
                  <a:pt x="4813476" y="2741612"/>
                </a:lnTo>
                <a:lnTo>
                  <a:pt x="4815064" y="2809875"/>
                </a:lnTo>
                <a:lnTo>
                  <a:pt x="4824589" y="2868612"/>
                </a:lnTo>
                <a:lnTo>
                  <a:pt x="4834114" y="2922587"/>
                </a:lnTo>
                <a:lnTo>
                  <a:pt x="4848401" y="2967037"/>
                </a:lnTo>
                <a:lnTo>
                  <a:pt x="4865864" y="3009900"/>
                </a:lnTo>
                <a:lnTo>
                  <a:pt x="4883326" y="3046412"/>
                </a:lnTo>
                <a:lnTo>
                  <a:pt x="4902376" y="3084512"/>
                </a:lnTo>
                <a:lnTo>
                  <a:pt x="4921426" y="3121025"/>
                </a:lnTo>
                <a:lnTo>
                  <a:pt x="4940476" y="3160712"/>
                </a:lnTo>
                <a:lnTo>
                  <a:pt x="4956351" y="3201987"/>
                </a:lnTo>
                <a:lnTo>
                  <a:pt x="4970639" y="3248025"/>
                </a:lnTo>
                <a:lnTo>
                  <a:pt x="4981751" y="3300412"/>
                </a:lnTo>
                <a:lnTo>
                  <a:pt x="4989689" y="3360737"/>
                </a:lnTo>
                <a:lnTo>
                  <a:pt x="4992864" y="3427412"/>
                </a:lnTo>
                <a:lnTo>
                  <a:pt x="4989689" y="3497262"/>
                </a:lnTo>
                <a:lnTo>
                  <a:pt x="4981751" y="3557587"/>
                </a:lnTo>
                <a:lnTo>
                  <a:pt x="4970639" y="3609975"/>
                </a:lnTo>
                <a:lnTo>
                  <a:pt x="4956351" y="3656012"/>
                </a:lnTo>
                <a:lnTo>
                  <a:pt x="4940476" y="3697287"/>
                </a:lnTo>
                <a:lnTo>
                  <a:pt x="4921426" y="3736975"/>
                </a:lnTo>
                <a:lnTo>
                  <a:pt x="4883326" y="3811587"/>
                </a:lnTo>
                <a:lnTo>
                  <a:pt x="4865864" y="3848100"/>
                </a:lnTo>
                <a:lnTo>
                  <a:pt x="4848401" y="3890962"/>
                </a:lnTo>
                <a:lnTo>
                  <a:pt x="4834114" y="3935412"/>
                </a:lnTo>
                <a:lnTo>
                  <a:pt x="4824589" y="3987800"/>
                </a:lnTo>
                <a:lnTo>
                  <a:pt x="4815064" y="4048125"/>
                </a:lnTo>
                <a:lnTo>
                  <a:pt x="4813476" y="4116387"/>
                </a:lnTo>
                <a:lnTo>
                  <a:pt x="4815064" y="4186237"/>
                </a:lnTo>
                <a:lnTo>
                  <a:pt x="4824589" y="4244975"/>
                </a:lnTo>
                <a:lnTo>
                  <a:pt x="4834114" y="4297362"/>
                </a:lnTo>
                <a:lnTo>
                  <a:pt x="4848401" y="4343400"/>
                </a:lnTo>
                <a:lnTo>
                  <a:pt x="4865864" y="4386262"/>
                </a:lnTo>
                <a:lnTo>
                  <a:pt x="4883326" y="4424362"/>
                </a:lnTo>
                <a:lnTo>
                  <a:pt x="4921426" y="4498975"/>
                </a:lnTo>
                <a:lnTo>
                  <a:pt x="4940476" y="4537075"/>
                </a:lnTo>
                <a:lnTo>
                  <a:pt x="4956351" y="4579937"/>
                </a:lnTo>
                <a:lnTo>
                  <a:pt x="4970639" y="4625975"/>
                </a:lnTo>
                <a:lnTo>
                  <a:pt x="4981751" y="4678362"/>
                </a:lnTo>
                <a:lnTo>
                  <a:pt x="4989689" y="4738687"/>
                </a:lnTo>
                <a:lnTo>
                  <a:pt x="4992864" y="4806950"/>
                </a:lnTo>
                <a:lnTo>
                  <a:pt x="4989689" y="4875212"/>
                </a:lnTo>
                <a:lnTo>
                  <a:pt x="4981751" y="4935537"/>
                </a:lnTo>
                <a:lnTo>
                  <a:pt x="4970639" y="4987925"/>
                </a:lnTo>
                <a:lnTo>
                  <a:pt x="4956351" y="5033962"/>
                </a:lnTo>
                <a:lnTo>
                  <a:pt x="4940476" y="5075237"/>
                </a:lnTo>
                <a:lnTo>
                  <a:pt x="4921426" y="5114925"/>
                </a:lnTo>
                <a:lnTo>
                  <a:pt x="4902376" y="5149850"/>
                </a:lnTo>
                <a:lnTo>
                  <a:pt x="4883326" y="5186362"/>
                </a:lnTo>
                <a:lnTo>
                  <a:pt x="4865864" y="5226050"/>
                </a:lnTo>
                <a:lnTo>
                  <a:pt x="4848401" y="5268912"/>
                </a:lnTo>
                <a:lnTo>
                  <a:pt x="4834114" y="5313362"/>
                </a:lnTo>
                <a:lnTo>
                  <a:pt x="4824589" y="5365750"/>
                </a:lnTo>
                <a:lnTo>
                  <a:pt x="4815064" y="5426075"/>
                </a:lnTo>
                <a:lnTo>
                  <a:pt x="4813476" y="5494337"/>
                </a:lnTo>
                <a:lnTo>
                  <a:pt x="4815064" y="5562600"/>
                </a:lnTo>
                <a:lnTo>
                  <a:pt x="4824589" y="5622925"/>
                </a:lnTo>
                <a:lnTo>
                  <a:pt x="4834114" y="5675312"/>
                </a:lnTo>
                <a:lnTo>
                  <a:pt x="4848401" y="5721350"/>
                </a:lnTo>
                <a:lnTo>
                  <a:pt x="4865864" y="5762625"/>
                </a:lnTo>
                <a:lnTo>
                  <a:pt x="4883326" y="5802312"/>
                </a:lnTo>
                <a:lnTo>
                  <a:pt x="4902376" y="5840412"/>
                </a:lnTo>
                <a:lnTo>
                  <a:pt x="4921426" y="5876925"/>
                </a:lnTo>
                <a:lnTo>
                  <a:pt x="4940476" y="5915025"/>
                </a:lnTo>
                <a:lnTo>
                  <a:pt x="4956351" y="5956300"/>
                </a:lnTo>
                <a:lnTo>
                  <a:pt x="4970639" y="6003925"/>
                </a:lnTo>
                <a:lnTo>
                  <a:pt x="4981751" y="6056312"/>
                </a:lnTo>
                <a:lnTo>
                  <a:pt x="4989689" y="6113462"/>
                </a:lnTo>
                <a:lnTo>
                  <a:pt x="4992864" y="6183312"/>
                </a:lnTo>
                <a:lnTo>
                  <a:pt x="4989689" y="6251575"/>
                </a:lnTo>
                <a:lnTo>
                  <a:pt x="4981751" y="6311900"/>
                </a:lnTo>
                <a:lnTo>
                  <a:pt x="4970639" y="6361112"/>
                </a:lnTo>
                <a:lnTo>
                  <a:pt x="4956351" y="6407150"/>
                </a:lnTo>
                <a:lnTo>
                  <a:pt x="4940476" y="6448425"/>
                </a:lnTo>
                <a:lnTo>
                  <a:pt x="4923014" y="6488112"/>
                </a:lnTo>
                <a:lnTo>
                  <a:pt x="4905551" y="6523037"/>
                </a:lnTo>
                <a:lnTo>
                  <a:pt x="4886501" y="6561137"/>
                </a:lnTo>
                <a:lnTo>
                  <a:pt x="4867451" y="6597650"/>
                </a:lnTo>
                <a:lnTo>
                  <a:pt x="4851576" y="6640512"/>
                </a:lnTo>
                <a:lnTo>
                  <a:pt x="4835701" y="6683375"/>
                </a:lnTo>
                <a:lnTo>
                  <a:pt x="4826176" y="6735762"/>
                </a:lnTo>
                <a:lnTo>
                  <a:pt x="4818239" y="6791325"/>
                </a:lnTo>
                <a:lnTo>
                  <a:pt x="48134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2" name="Picture 21" descr="A picture containing building, clock&#10;&#10;Description generated with high confidence">
            <a:extLst>
              <a:ext uri="{FF2B5EF4-FFF2-40B4-BE49-F238E27FC236}">
                <a16:creationId xmlns:a16="http://schemas.microsoft.com/office/drawing/2014/main" id="{9A54BF48-A268-4557-AA92-1FB1F19A81B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54" r="2383" b="-3"/>
          <a:stretch/>
        </p:blipFill>
        <p:spPr>
          <a:xfrm>
            <a:off x="7552944" y="643464"/>
            <a:ext cx="3995589" cy="557498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BC09F0-9750-3315-A2E6-7F8CB55511B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73046" y="3620531"/>
            <a:ext cx="2019300" cy="17145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0085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B3E3F-B133-4333-B677-7FE4B32A9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 OF PRESENTATION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451BA-9BB0-2C20-FA9B-ACAA29F07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EDUCATE COMMUNITY MEMBERS OF NEW LEGISLATION THAT WILL IMPACT OUR COMMUNITY AND THE WATER/SEWER DISTRICT SPECIFICALLY. </a:t>
            </a:r>
          </a:p>
          <a:p>
            <a:r>
              <a:rPr lang="en-US" dirty="0"/>
              <a:t>TO ENCOURAGE COMMUNITY AND PUBLIC INVOLVMENT.</a:t>
            </a:r>
          </a:p>
        </p:txBody>
      </p:sp>
    </p:spTree>
    <p:extLst>
      <p:ext uri="{BB962C8B-B14F-4D97-AF65-F5344CB8AC3E}">
        <p14:creationId xmlns:p14="http://schemas.microsoft.com/office/powerpoint/2010/main" val="34115245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8B91-F369-4D53-B412-CDCC11269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 534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6A9F-5C24-49C5-95C7-FF9B75C4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880021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 BILL FOR AN ACT ENTITLED: “AN ACT PROVIDING THAT AN ELIGIBLE WATER AND/OR SEWER DISTRICT MAY CONNECT TO A WATER OR WASTEWATER SYSTEM BEYOND ITS RATED CAPACITY IF AUTHORIZED BY AN APPROVED DEVELOPMENT PLAN; PROVIDING RULEMAKING AUTHORITY; AND AMENDING SECTIONS 75-6-102, 75-6-104, 75-6-130, 76-3-103, 76-3-507, 76-4-102, 76-4-120, AND 76-8101, MCA.”</a:t>
            </a:r>
          </a:p>
          <a:p>
            <a:pPr algn="just">
              <a:spcBef>
                <a:spcPts val="0"/>
              </a:spcBef>
            </a:pP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WITH AN APPROVED DEQ DEVELOPMENT PLAN, THIS BILL WILL ALLOW WATER/SEWER DISTRICTS TO APPROVE CONNECTIONS ABOVE THE RATED CAPACITY OF  THE  WATER OR WASTEWATER SYSTEM. </a:t>
            </a:r>
          </a:p>
          <a:p>
            <a:pPr algn="just">
              <a:spcBef>
                <a:spcPts val="0"/>
              </a:spcBef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PASSED 3</a:t>
            </a: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RD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 READING 3/4/25-TRANSMITTED TO THE SENATE</a:t>
            </a:r>
            <a:endParaRPr lang="en-US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dirty="0">
                <a:cs typeface="Times New Roman" panose="02020603050405020304" pitchFamily="18" charset="0"/>
                <a:hlinkClick r:id="rId3"/>
              </a:rPr>
              <a:t>https://bills.legmt.gov/#/laws/bill/2/LC1128?open_tab=bill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650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E8B91-F369-4D53-B412-CDCC11269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 664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6A9F-5C24-49C5-95C7-FF9B75C4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97887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/>
              <a:t>A BILL FOR AN ACT ENTITLED: “AN ACT REVISING THE NUTRIENT CRITERIA FOR MONTANA WATER QUALITY STANDARDS; REMOVING REFERENCES TO NUMERIC NUTRIENT STANDARDS IN ADMINISTRATIVE RULE; REPEALING BASE NUMERIC NUTRIENT STANDARDS; PROVIDING DIRECTIONS TO THE DEPARTMENT OF ENVIRONMENTAL QUALITY; PROVIDING RULEMAKING AUTHORITY; ELIMINATING THE NUTRIENT WORK GROUP; AMENDING SECTION 75-5-103, MCA; REPEALING SECTION 75-5-321, MCA; AND PROVIDING AN IMMEDIATE EFFECTIVE DATE.”</a:t>
            </a:r>
          </a:p>
          <a:p>
            <a:pPr algn="just"/>
            <a:r>
              <a:rPr lang="en-US" dirty="0"/>
              <a:t>IF PASSED, THIS BILL WILL REPEAL NUMERIC NURTIENT STANDARDS FOR DISCHARGE PERMITS AND WATER QUALITY STANDARDS. </a:t>
            </a:r>
          </a:p>
          <a:p>
            <a:pPr algn="just"/>
            <a:r>
              <a:rPr lang="en-US" dirty="0"/>
              <a:t>PASSED 3</a:t>
            </a:r>
            <a:r>
              <a:rPr lang="en-US" baseline="30000" dirty="0"/>
              <a:t>RD</a:t>
            </a:r>
            <a:r>
              <a:rPr lang="en-US" dirty="0"/>
              <a:t> READING IN THE HOUSE 3/7/25-TRANSMITTED TO THE SENATE </a:t>
            </a:r>
          </a:p>
          <a:p>
            <a:pPr algn="just"/>
            <a:r>
              <a:rPr lang="en-US" dirty="0">
                <a:hlinkClick r:id="rId3"/>
              </a:rPr>
              <a:t>https://bills.legmt.gov/#/laws/bill/2/LC3452?open_tab=bill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9264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29E9E-7E29-224F-5819-B73036B07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SB 133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CE7F9-250D-94C9-4737-3B290B281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BILL FOR AN ACT ENTITLED: “AN ACT REVISING LOCAL GOVERNMENT IMPACT FEE LAWS; REMOVING THE ALLOWED ADMINISTRATION FEE; REQUIRING THAT IMPACT FEES NOT INCREASE MORE THAN THE RATE OF INFLATION; REVISING DEFINITIONS; AND AMENDING SECTIONS 7-6-1601 AND 7-6-1602, MCA.”</a:t>
            </a:r>
          </a:p>
          <a:p>
            <a:r>
              <a:rPr lang="en-US" dirty="0"/>
              <a:t>REQUIRES THAT IMPACT FEES NOT INCREASE MORE THAN THE RATE OF INFLATION. </a:t>
            </a:r>
          </a:p>
          <a:p>
            <a:r>
              <a:rPr lang="en-US" dirty="0"/>
              <a:t>THE IMPACT FEES IMPOSED MAY NOT EXCEED A PROPORTIONATE SHARE OF THE COSTS INCURRED OR TO BE INCURRED BY THE GOVERNMENTAL ENTITY IN ACCOMMODATING THE DEVELOPMENT.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READING PASSED IN SENATE 2/7/25-TRANSMITTED TO THE HOUSE </a:t>
            </a:r>
          </a:p>
          <a:p>
            <a:r>
              <a:rPr lang="en-US" dirty="0">
                <a:hlinkClick r:id="rId3"/>
              </a:rPr>
              <a:t>https://bills.legmt.gov/#/laws/bill/2/LC1030?open_tab=bill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1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72E28-C908-4355-57B9-D20E36F61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HB 579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C8C41-ADD1-723E-68F0-6CD841985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BILL FOR AN ACT ENTITLED: “AN ACT REVISING THE RENEWABLE RESOURCE GRANT AND LOAN PROGRAM AND THE MONTANA COAL ENDOWMENT PROGRAM; REQUIRING A LOCAL GOVERNMENT TO ESTABLISH AND FUND A CAPITAL RESERVE ACCOUNT BEFORE FUNDING MAY BE RELEASED FROM THE RENEWABLE RESOURCE GRANT AND LOAN PROGRAM OR THE MONTANA COAL ENDOWMENT PROGRAM; PROVIDING A PRIORITY SYSTEM FOR AWARDING FINANCIAL ASSISTANCE; PROVIDING A DEFINITION; PROVIDING RULEMAKING AUTHORITY; AND AMENDING SECTIONS 85-1605, 90-6-703, AND 90-6-710, MCA.”</a:t>
            </a:r>
          </a:p>
          <a:p>
            <a:r>
              <a:rPr lang="en-US" dirty="0"/>
              <a:t>TABLED IN THE HOUSE LOCAL GOVERNMENT COMMITTEE </a:t>
            </a:r>
          </a:p>
          <a:p>
            <a:r>
              <a:rPr lang="en-US" dirty="0">
                <a:hlinkClick r:id="rId3"/>
              </a:rPr>
              <a:t>https://bills.legmt.gov/#/laws/bill/2/LC2594?open_tab=bill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927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8F127-1149-CDED-1B63-0C5E8E0B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F5801-7CD5-3A19-DACA-0BB601AAF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INFORMED</a:t>
            </a:r>
          </a:p>
          <a:p>
            <a:r>
              <a:rPr lang="en-US" dirty="0"/>
              <a:t>RESEARCH HOW SOME OF THESE BILLS WILL IMPACT OUR COMMUNITY.</a:t>
            </a:r>
          </a:p>
          <a:p>
            <a:r>
              <a:rPr lang="en-US" dirty="0"/>
              <a:t>CONTACT YOUR REPRESENTATIVES</a:t>
            </a:r>
          </a:p>
          <a:p>
            <a:r>
              <a:rPr lang="en-US" dirty="0"/>
              <a:t>IF  YOU WOULD LIKE A COPY OF THIS PRESENTATION, PLEASE CONTACT JENNIFER PALMER AT (406) 837-4566 OR VIA EMAIL AT </a:t>
            </a:r>
            <a:r>
              <a:rPr lang="en-US" dirty="0">
                <a:hlinkClick r:id="rId3"/>
              </a:rPr>
              <a:t>ADMIN@BIGFORKWATER.COM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1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572</Words>
  <Application>Microsoft Office PowerPoint</Application>
  <PresentationFormat>Widescreen</PresentationFormat>
  <Paragraphs>36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Aptos</vt:lpstr>
      <vt:lpstr>Arial</vt:lpstr>
      <vt:lpstr>Calibri</vt:lpstr>
      <vt:lpstr>Gill Sans MT</vt:lpstr>
      <vt:lpstr>Impact</vt:lpstr>
      <vt:lpstr>Times New Roman</vt:lpstr>
      <vt:lpstr>Badge</vt:lpstr>
      <vt:lpstr>MONTANA’S LEGISLATIVE UPDATES 2025</vt:lpstr>
      <vt:lpstr>PURPOSE OF PRESENTATION </vt:lpstr>
      <vt:lpstr>HB 534</vt:lpstr>
      <vt:lpstr>HB 664</vt:lpstr>
      <vt:lpstr>SB 133</vt:lpstr>
      <vt:lpstr>HB 579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Lobbying 101 for 2019</dc:title>
  <dc:creator>Beall, Katie</dc:creator>
  <cp:lastModifiedBy>Tyler Hantz</cp:lastModifiedBy>
  <cp:revision>33</cp:revision>
  <dcterms:created xsi:type="dcterms:W3CDTF">2018-12-11T22:49:14Z</dcterms:created>
  <dcterms:modified xsi:type="dcterms:W3CDTF">2025-03-20T14:56:59Z</dcterms:modified>
</cp:coreProperties>
</file>